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7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1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8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0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8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8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3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2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9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78FD0-877C-4853-BFFD-80768116C5A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3BFAB-8FB9-49F5-A70D-5D1F4A1E1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1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3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0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62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34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Design8</dc:creator>
  <cp:lastModifiedBy>Design8</cp:lastModifiedBy>
  <cp:revision>3</cp:revision>
  <dcterms:created xsi:type="dcterms:W3CDTF">2024-02-02T04:41:32Z</dcterms:created>
  <dcterms:modified xsi:type="dcterms:W3CDTF">2024-02-02T04:56:59Z</dcterms:modified>
</cp:coreProperties>
</file>